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15" r:id="rId14"/>
    <p:sldId id="319" r:id="rId15"/>
    <p:sldId id="317" r:id="rId16"/>
    <p:sldId id="313" r:id="rId17"/>
    <p:sldId id="320" r:id="rId18"/>
    <p:sldId id="321" r:id="rId19"/>
    <p:sldId id="303" r:id="rId20"/>
    <p:sldId id="314" r:id="rId21"/>
    <p:sldId id="307" r:id="rId22"/>
    <p:sldId id="305" r:id="rId23"/>
    <p:sldId id="312" r:id="rId24"/>
    <p:sldId id="306" r:id="rId25"/>
    <p:sldId id="301" r:id="rId26"/>
    <p:sldId id="300" r:id="rId27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requirements.txt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90E461D-6519-4821-8953-0F58DF4C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4" y="1414585"/>
            <a:ext cx="8415344" cy="475566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56C3796-34FE-40E6-9FD2-890D35E85230}"/>
              </a:ext>
            </a:extLst>
          </p:cNvPr>
          <p:cNvSpPr txBox="1"/>
          <p:nvPr/>
        </p:nvSpPr>
        <p:spPr>
          <a:xfrm>
            <a:off x="164121" y="2921168"/>
            <a:ext cx="3423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Installing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all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used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modules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Automatically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pip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More user </a:t>
            </a:r>
            <a:r>
              <a:rPr lang="cs-CZ" sz="2000" dirty="0" err="1">
                <a:latin typeface="+mj-lt"/>
              </a:rPr>
              <a:t>friendly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setup-nodejs.py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9B3A42-6551-41AE-841E-C2D7B29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929960"/>
            <a:ext cx="9089292" cy="409337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3420BC-3728-4920-AE68-18F96F54173C}"/>
              </a:ext>
            </a:extLst>
          </p:cNvPr>
          <p:cNvSpPr txBox="1"/>
          <p:nvPr/>
        </p:nvSpPr>
        <p:spPr>
          <a:xfrm>
            <a:off x="101600" y="1997839"/>
            <a:ext cx="2696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Downloading</a:t>
            </a:r>
            <a:r>
              <a:rPr lang="cs-CZ" sz="2000" dirty="0">
                <a:latin typeface="+mj-lt"/>
              </a:rPr>
              <a:t> 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To </a:t>
            </a:r>
            <a:r>
              <a:rPr lang="cs-CZ" sz="2000" dirty="0" err="1">
                <a:latin typeface="+mj-lt"/>
              </a:rPr>
              <a:t>know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the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exact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path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Modifying</a:t>
            </a:r>
            <a:r>
              <a:rPr lang="cs-CZ" sz="2000" dirty="0">
                <a:latin typeface="+mj-lt"/>
              </a:rPr>
              <a:t> browser.js </a:t>
            </a:r>
            <a:r>
              <a:rPr lang="cs-CZ" sz="2000" dirty="0" err="1">
                <a:latin typeface="+mj-lt"/>
              </a:rPr>
              <a:t>file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More user </a:t>
            </a:r>
            <a:r>
              <a:rPr lang="cs-CZ" sz="2000" dirty="0" err="1">
                <a:latin typeface="+mj-lt"/>
              </a:rPr>
              <a:t>friendly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3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07E50-5550-4F78-8197-DA07C34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0" y="1141046"/>
            <a:ext cx="11723079" cy="269744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Initial</a:t>
            </a:r>
            <a:r>
              <a:rPr lang="cs-CZ" sz="4000" dirty="0">
                <a:latin typeface="+mj-lt"/>
              </a:rPr>
              <a:t> user profile </a:t>
            </a:r>
            <a:r>
              <a:rPr lang="cs-CZ" sz="4000" dirty="0" err="1">
                <a:latin typeface="+mj-lt"/>
              </a:rPr>
              <a:t>links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2F9B3-A954-435D-A40A-E562E5961926}"/>
              </a:ext>
            </a:extLst>
          </p:cNvPr>
          <p:cNvSpPr txBox="1"/>
          <p:nvPr/>
        </p:nvSpPr>
        <p:spPr>
          <a:xfrm>
            <a:off x="164122" y="4009292"/>
            <a:ext cx="11723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</a:t>
            </a:r>
            <a:r>
              <a:rPr lang="cs-CZ" sz="2000" dirty="0" err="1"/>
              <a:t>links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Tikrank.com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region </a:t>
            </a:r>
            <a:r>
              <a:rPr lang="cs-CZ" sz="2000" dirty="0" err="1"/>
              <a:t>info</a:t>
            </a:r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New </a:t>
            </a:r>
            <a:r>
              <a:rPr lang="cs-CZ" sz="2000" dirty="0" err="1"/>
              <a:t>Scrapy</a:t>
            </a:r>
            <a:r>
              <a:rPr lang="cs-CZ" sz="2000" dirty="0"/>
              <a:t> </a:t>
            </a:r>
            <a:r>
              <a:rPr lang="cs-CZ" sz="2000" dirty="0" err="1"/>
              <a:t>request</a:t>
            </a:r>
            <a:r>
              <a:rPr lang="cs-CZ" sz="2000" dirty="0"/>
              <a:t>, </a:t>
            </a:r>
            <a:r>
              <a:rPr lang="cs-CZ" sz="2000" dirty="0" err="1"/>
              <a:t>passing</a:t>
            </a:r>
            <a:r>
              <a:rPr lang="cs-CZ" sz="2000" dirty="0"/>
              <a:t> </a:t>
            </a:r>
            <a:r>
              <a:rPr lang="cs-CZ" sz="2000" dirty="0" err="1"/>
              <a:t>some</a:t>
            </a:r>
            <a:r>
              <a:rPr lang="cs-CZ" sz="2000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7553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975520C-D11A-4F74-8EC9-80D67B58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96A9EF7-C38A-4E2D-9198-AC3C1A8DD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13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264118-CBBF-49FE-8C86-5F0CCAFF6EBC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CDE180-D695-4FF9-BD97-E38C1266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19" y="761895"/>
            <a:ext cx="7120181" cy="533420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9EDE38D-EBEF-47EC-A64B-4CAF2D162253}"/>
              </a:ext>
            </a:extLst>
          </p:cNvPr>
          <p:cNvSpPr txBox="1"/>
          <p:nvPr/>
        </p:nvSpPr>
        <p:spPr>
          <a:xfrm>
            <a:off x="359508" y="2151726"/>
            <a:ext cx="4251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Obtaining</a:t>
            </a:r>
            <a:r>
              <a:rPr lang="cs-CZ" sz="2000" dirty="0"/>
              <a:t> profile 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Tiktok</a:t>
            </a:r>
            <a:endParaRPr lang="cs-CZ" sz="2000" dirty="0"/>
          </a:p>
          <a:p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Website</a:t>
            </a:r>
            <a:r>
              <a:rPr lang="cs-CZ" sz="2000" dirty="0"/>
              <a:t> update </a:t>
            </a:r>
            <a:r>
              <a:rPr lang="cs-CZ" sz="2000" dirty="0" err="1"/>
              <a:t>proof</a:t>
            </a:r>
            <a:r>
              <a:rPr lang="cs-CZ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json</a:t>
            </a:r>
            <a:r>
              <a:rPr lang="cs-CZ" sz="2000" dirty="0"/>
              <a:t> not html</a:t>
            </a:r>
          </a:p>
          <a:p>
            <a:pPr lvl="1"/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Storing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mongoDB</a:t>
            </a: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Overwriting</a:t>
            </a:r>
            <a:r>
              <a:rPr lang="cs-CZ" sz="2000" dirty="0"/>
              <a:t> profile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Adding</a:t>
            </a:r>
            <a:r>
              <a:rPr lang="cs-CZ" sz="2000" dirty="0"/>
              <a:t> user </a:t>
            </a:r>
            <a:r>
              <a:rPr lang="cs-CZ" sz="2000" dirty="0" err="1"/>
              <a:t>stats</a:t>
            </a:r>
            <a:r>
              <a:rPr lang="cs-CZ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92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A8BE76C-DAD3-4384-8655-1E31FB49D9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AA2967B-0976-42A8-80C6-C8CFBCDCEB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14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C2AC60-5F75-4AAB-BC11-EF50159A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4427357"/>
            <a:ext cx="11926278" cy="150457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3F5727-ED13-4053-ABF0-683FF948D961}"/>
              </a:ext>
            </a:extLst>
          </p:cNvPr>
          <p:cNvSpPr txBox="1"/>
          <p:nvPr/>
        </p:nvSpPr>
        <p:spPr>
          <a:xfrm>
            <a:off x="164122" y="123118"/>
            <a:ext cx="1144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Generating</a:t>
            </a:r>
            <a:r>
              <a:rPr lang="cs-CZ" sz="4000" dirty="0">
                <a:latin typeface="+mj-lt"/>
              </a:rPr>
              <a:t> </a:t>
            </a:r>
            <a:r>
              <a:rPr lang="cs-CZ" sz="4000" dirty="0" err="1">
                <a:latin typeface="+mj-lt"/>
              </a:rPr>
              <a:t>signature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089235-B4E6-43B4-B202-3303A8F03E2D}"/>
              </a:ext>
            </a:extLst>
          </p:cNvPr>
          <p:cNvSpPr txBox="1"/>
          <p:nvPr/>
        </p:nvSpPr>
        <p:spPr>
          <a:xfrm>
            <a:off x="257908" y="992554"/>
            <a:ext cx="1167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Generating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Called</a:t>
            </a:r>
            <a:r>
              <a:rPr lang="cs-CZ" sz="2000" dirty="0">
                <a:latin typeface="+mj-lt"/>
              </a:rPr>
              <a:t> by </a:t>
            </a:r>
            <a:r>
              <a:rPr lang="cs-CZ" sz="2000" dirty="0" err="1">
                <a:latin typeface="+mj-lt"/>
              </a:rPr>
              <a:t>Naked</a:t>
            </a:r>
            <a:r>
              <a:rPr lang="cs-CZ" sz="2000" dirty="0">
                <a:latin typeface="+mj-lt"/>
              </a:rPr>
              <a:t> lib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cmd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Python</a:t>
            </a:r>
          </a:p>
          <a:p>
            <a:pPr lvl="1"/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Another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Scrapy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request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6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54A3C3AF-5972-4BC7-8199-0D007BBB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B60228AC-A4D5-4786-8542-2393DE154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15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1EBB63-315F-45D6-B55F-C2AB4A9FC628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817654-0612-47A3-8B50-EE6AB751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1" y="831004"/>
            <a:ext cx="5915101" cy="518165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94436C2-55B0-4D6D-A3D4-2525CC69C00D}"/>
              </a:ext>
            </a:extLst>
          </p:cNvPr>
          <p:cNvSpPr txBox="1"/>
          <p:nvPr/>
        </p:nvSpPr>
        <p:spPr>
          <a:xfrm>
            <a:off x="432000" y="2459504"/>
            <a:ext cx="524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Getting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info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about</a:t>
            </a:r>
            <a:r>
              <a:rPr lang="cs-CZ" sz="2000" dirty="0">
                <a:latin typeface="+mj-lt"/>
              </a:rPr>
              <a:t> user </a:t>
            </a:r>
            <a:r>
              <a:rPr lang="cs-CZ" sz="2000" dirty="0" err="1">
                <a:latin typeface="+mj-lt"/>
              </a:rPr>
              <a:t>content</a:t>
            </a:r>
            <a:endParaRPr lang="cs-CZ" sz="2000" dirty="0">
              <a:latin typeface="+mj-lt"/>
            </a:endParaRP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Error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handling</a:t>
            </a:r>
            <a:r>
              <a:rPr lang="cs-CZ" sz="2000" dirty="0">
                <a:latin typeface="+mj-lt"/>
              </a:rPr>
              <a:t> 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Saving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into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db</a:t>
            </a:r>
            <a:endParaRPr lang="cs-CZ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Overwriting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Jupyter Notebook.</a:t>
            </a:r>
            <a:r>
              <a:rPr lang="sv-SE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18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844" y="2536761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r>
              <a:rPr lang="es-ES" sz="2400" dirty="0"/>
              <a:t>CONCLUSIONS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" y="267721"/>
            <a:ext cx="4648200" cy="985000"/>
          </a:xfrm>
        </p:spPr>
        <p:txBody>
          <a:bodyPr/>
          <a:lstStyle/>
          <a:p>
            <a:r>
              <a:rPr lang="sv-SE" sz="5400" dirty="0"/>
              <a:t>Conclusions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07089" y="5165727"/>
            <a:ext cx="6089679" cy="774607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sz="2800" dirty="0"/>
              <a:t>It is not the end... It just the beginning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C498378-CCF9-48A2-A652-70D4784BD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442" r="29442"/>
          <a:stretch>
            <a:fillRect/>
          </a:stretch>
        </p:blipFill>
        <p:spPr>
          <a:xfrm rot="10800000" flipV="1">
            <a:off x="7189225" y="155964"/>
            <a:ext cx="4889801" cy="291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Platshållare för text 3">
            <a:extLst>
              <a:ext uri="{FF2B5EF4-FFF2-40B4-BE49-F238E27FC236}">
                <a16:creationId xmlns:a16="http://schemas.microsoft.com/office/drawing/2014/main" id="{B0660BD7-F8FD-4206-AD22-36F83F2C0FD6}"/>
              </a:ext>
            </a:extLst>
          </p:cNvPr>
          <p:cNvSpPr txBox="1">
            <a:spLocks/>
          </p:cNvSpPr>
          <p:nvPr/>
        </p:nvSpPr>
        <p:spPr>
          <a:xfrm>
            <a:off x="865490" y="1316378"/>
            <a:ext cx="5774882" cy="4225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Two final conclusion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Scraped data from </a:t>
            </a:r>
            <a:r>
              <a:rPr lang="en-US" sz="2400" dirty="0" err="1"/>
              <a:t>Tik</a:t>
            </a:r>
            <a:r>
              <a:rPr lang="en-US" sz="2400" dirty="0"/>
              <a:t> Tok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The meaning of an international project</a:t>
            </a:r>
          </a:p>
        </p:txBody>
      </p:sp>
    </p:spTree>
    <p:extLst>
      <p:ext uri="{BB962C8B-B14F-4D97-AF65-F5344CB8AC3E}">
        <p14:creationId xmlns:p14="http://schemas.microsoft.com/office/powerpoint/2010/main" val="8728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643418-95AF-47A5-80FB-402887D954A4}"/>
              </a:ext>
            </a:extLst>
          </p:cNvPr>
          <p:cNvPicPr/>
          <p:nvPr/>
        </p:nvPicPr>
        <p:blipFill>
          <a:blip r:embed="rId4"/>
          <a:srcRect l="50068" b="50187"/>
          <a:stretch>
            <a:fillRect/>
          </a:stretch>
        </p:blipFill>
        <p:spPr>
          <a:xfrm>
            <a:off x="7089407" y="1781908"/>
            <a:ext cx="3213194" cy="2901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09" y="840461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" y="3932747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29761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5FE390B5-658E-4CCE-ACB3-5ACA209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 dirty="0" err="1"/>
              <a:t>Setting</a:t>
            </a:r>
            <a:r>
              <a:rPr lang="cs-CZ" sz="2400" dirty="0"/>
              <a:t>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580</Words>
  <Application>Microsoft Office PowerPoint</Application>
  <PresentationFormat>Širokoúhlá obrazovka</PresentationFormat>
  <Paragraphs>185</Paragraphs>
  <Slides>23</Slides>
  <Notes>5</Notes>
  <HiddenSlides>2</HiddenSlides>
  <MMClips>0</MMClips>
  <ScaleCrop>false</ScaleCrop>
  <HeadingPairs>
    <vt:vector size="8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3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Problems and Solutions</vt:lpstr>
      <vt:lpstr>System Testing</vt:lpstr>
      <vt:lpstr>ANALYSIS</vt:lpstr>
      <vt:lpstr>Big Data</vt:lpstr>
      <vt:lpstr>Conclusions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